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0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656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964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072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375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76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1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124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116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689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833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8874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164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19851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777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4429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383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9FE1C-B1F3-4E9B-A2B1-113EED7008DC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0B5E620-0B01-4B4E-96D2-6C2443869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31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hild drawing on a piece of paper">
            <a:extLst>
              <a:ext uri="{FF2B5EF4-FFF2-40B4-BE49-F238E27FC236}">
                <a16:creationId xmlns:a16="http://schemas.microsoft.com/office/drawing/2014/main" id="{FAD38565-A1A7-AFE8-36C6-BF28E513F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4" y="4493795"/>
            <a:ext cx="3043093" cy="2244904"/>
          </a:xfrm>
          <a:prstGeom prst="rect">
            <a:avLst/>
          </a:prstGeom>
        </p:spPr>
      </p:pic>
      <p:pic>
        <p:nvPicPr>
          <p:cNvPr id="7" name="Picture 6" descr="A child in a red raincoat mixing liquid in a pot&#10;&#10;AI-generated content may be incorrect.">
            <a:extLst>
              <a:ext uri="{FF2B5EF4-FFF2-40B4-BE49-F238E27FC236}">
                <a16:creationId xmlns:a16="http://schemas.microsoft.com/office/drawing/2014/main" id="{703374C3-DAC7-E40D-44D1-ABD51C4D8A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063" y="311064"/>
            <a:ext cx="2266907" cy="2990545"/>
          </a:xfrm>
          <a:prstGeom prst="rect">
            <a:avLst/>
          </a:prstGeom>
        </p:spPr>
      </p:pic>
      <p:pic>
        <p:nvPicPr>
          <p:cNvPr id="9" name="Picture 8" descr="A child playing in sand&#10;&#10;AI-generated content may be incorrect.">
            <a:extLst>
              <a:ext uri="{FF2B5EF4-FFF2-40B4-BE49-F238E27FC236}">
                <a16:creationId xmlns:a16="http://schemas.microsoft.com/office/drawing/2014/main" id="{5B54634C-A685-F272-B977-67DBCE1EB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22" y="254085"/>
            <a:ext cx="1808965" cy="2380831"/>
          </a:xfrm>
          <a:prstGeom prst="rect">
            <a:avLst/>
          </a:prstGeom>
        </p:spPr>
      </p:pic>
      <p:pic>
        <p:nvPicPr>
          <p:cNvPr id="11" name="Picture 10" descr="A child climbing a tree&#10;&#10;AI-generated content may be incorrect.">
            <a:extLst>
              <a:ext uri="{FF2B5EF4-FFF2-40B4-BE49-F238E27FC236}">
                <a16:creationId xmlns:a16="http://schemas.microsoft.com/office/drawing/2014/main" id="{F6B1C1AD-92E6-31BA-9306-0E54AD2FF6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728" y="3851767"/>
            <a:ext cx="1713103" cy="2990546"/>
          </a:xfrm>
          <a:prstGeom prst="rect">
            <a:avLst/>
          </a:prstGeom>
        </p:spPr>
      </p:pic>
      <p:pic>
        <p:nvPicPr>
          <p:cNvPr id="13" name="Picture 12" descr="Two children playing with colorful blocks&#10;&#10;AI-generated content may be incorrect.">
            <a:extLst>
              <a:ext uri="{FF2B5EF4-FFF2-40B4-BE49-F238E27FC236}">
                <a16:creationId xmlns:a16="http://schemas.microsoft.com/office/drawing/2014/main" id="{280A59E9-49F8-A086-3618-737AB39A47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843" y="345667"/>
            <a:ext cx="2266906" cy="30125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2441258-C9B3-B1D7-B62B-43DA6727FC22}"/>
              </a:ext>
            </a:extLst>
          </p:cNvPr>
          <p:cNvSpPr txBox="1"/>
          <p:nvPr/>
        </p:nvSpPr>
        <p:spPr>
          <a:xfrm>
            <a:off x="2203633" y="117982"/>
            <a:ext cx="47744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Open Afternoon for EE and Nursery pupils 2027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Thursday 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GB" baseline="3000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 October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4:15pm-5:00pm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Ysgol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Maes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-y-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Mynydd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Rhos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Wrexham. LL14 1DD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Come and visit our beautiful Early Years Provision and see what we have to offer for your child.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Please call 01978 832970 to register your interest in attending.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899C41-FE48-EFF8-038F-BC006EDC498D}"/>
              </a:ext>
            </a:extLst>
          </p:cNvPr>
          <p:cNvSpPr txBox="1"/>
          <p:nvPr/>
        </p:nvSpPr>
        <p:spPr>
          <a:xfrm>
            <a:off x="8837058" y="3709853"/>
            <a:ext cx="2788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Will your child be ready for EE or Nursery in September 2027?</a:t>
            </a: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Applications can be made via Wrexham County Borough Council- closing dates for applications below..</a:t>
            </a: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EE January 2027-23</a:t>
            </a:r>
            <a:r>
              <a:rPr lang="en-GB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October, 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EE April 2027-18</a:t>
            </a:r>
            <a:r>
              <a:rPr lang="en-GB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December, 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Nursery applications open 5</a:t>
            </a:r>
            <a:r>
              <a:rPr lang="en-GB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January 2027-close 15</a:t>
            </a:r>
            <a:r>
              <a:rPr lang="en-GB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February 2027</a:t>
            </a:r>
          </a:p>
        </p:txBody>
      </p:sp>
    </p:spTree>
    <p:extLst>
      <p:ext uri="{BB962C8B-B14F-4D97-AF65-F5344CB8AC3E}">
        <p14:creationId xmlns:p14="http://schemas.microsoft.com/office/powerpoint/2010/main" val="88361001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49</TotalTime>
  <Words>99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Wisp</vt:lpstr>
      <vt:lpstr>PowerPoint Presentation</vt:lpstr>
    </vt:vector>
  </TitlesOfParts>
  <Company>WCBC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Miss M Pritchard</dc:creator>
  <cp:lastModifiedBy>C Richards (Ysgol Maes y Mynydd)</cp:lastModifiedBy>
  <cp:revision>2</cp:revision>
  <dcterms:created xsi:type="dcterms:W3CDTF">2026-10-06T07:54:08Z</dcterms:created>
  <dcterms:modified xsi:type="dcterms:W3CDTF">2026-10-06T09:01:47Z</dcterms:modified>
</cp:coreProperties>
</file>