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321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D2820B-B694-068F-CE71-38B4A3D0CA7A}" v="26" dt="2025-10-05T15:24:41.6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23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3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3828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24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0549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352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3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290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43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35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27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72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91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51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31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055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1139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5131" y="2509023"/>
            <a:ext cx="6678365" cy="1637231"/>
          </a:xfrm>
        </p:spPr>
        <p:txBody>
          <a:bodyPr>
            <a:scene3d>
              <a:camera prst="orthographicFront"/>
              <a:lightRig rig="threePt" dir="t"/>
            </a:scene3d>
            <a:sp3d>
              <a:bevelT w="63500"/>
              <a:bevelB w="95250"/>
            </a:sp3d>
          </a:bodyPr>
          <a:lstStyle/>
          <a:p>
            <a:pPr algn="ctr"/>
            <a:r>
              <a:rPr lang="en-US" sz="8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Open afternoon invite!</a:t>
            </a:r>
            <a:endParaRPr lang="en-US" b="1" dirty="0">
              <a:solidFill>
                <a:schemeClr val="accent2">
                  <a:lumMod val="60000"/>
                  <a:lumOff val="4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0685" y="4210758"/>
            <a:ext cx="7307317" cy="2555048"/>
          </a:xfrm>
          <a:solidFill>
            <a:srgbClr val="FFC000"/>
          </a:solidFill>
          <a:effectLst>
            <a:softEdge rad="342900"/>
          </a:effectLst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Thursday 16</a:t>
            </a:r>
            <a:r>
              <a:rPr lang="en-US" sz="2400" baseline="30000" dirty="0"/>
              <a:t>th</a:t>
            </a:r>
            <a:r>
              <a:rPr lang="en-US" sz="2400" dirty="0"/>
              <a:t> October 2025</a:t>
            </a:r>
            <a:r>
              <a:rPr lang="en-US" dirty="0"/>
              <a:t> </a:t>
            </a:r>
          </a:p>
          <a:p>
            <a:r>
              <a:rPr lang="en-US" sz="3200" dirty="0"/>
              <a:t>2:00pm-2:40pm</a:t>
            </a:r>
            <a:endParaRPr lang="en-US" dirty="0"/>
          </a:p>
          <a:p>
            <a:r>
              <a:rPr lang="en-US" dirty="0"/>
              <a:t>Please contact the school office for more details.</a:t>
            </a:r>
          </a:p>
          <a:p>
            <a:r>
              <a:rPr lang="en-US" sz="2400" dirty="0">
                <a:solidFill>
                  <a:srgbClr val="C00000"/>
                </a:solidFill>
              </a:rPr>
              <a:t>Ysgol Maes-y-Mynydd, </a:t>
            </a:r>
            <a:r>
              <a:rPr lang="en-US" sz="2400" dirty="0" err="1">
                <a:solidFill>
                  <a:srgbClr val="C00000"/>
                </a:solidFill>
              </a:rPr>
              <a:t>Rhos</a:t>
            </a:r>
            <a:r>
              <a:rPr lang="en-US" sz="2400" dirty="0">
                <a:solidFill>
                  <a:srgbClr val="C00000"/>
                </a:solidFill>
              </a:rPr>
              <a:t>, LL141DD 01978 832970</a:t>
            </a:r>
          </a:p>
          <a:p>
            <a:r>
              <a:rPr lang="en-US" sz="2400" dirty="0">
                <a:solidFill>
                  <a:srgbClr val="C00000"/>
                </a:solidFill>
              </a:rPr>
              <a:t>Mailbox@maesymynydd-pri.Wrexham.sch.uk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1E5DB3-951F-1294-A186-9C14AC3C090D}"/>
              </a:ext>
            </a:extLst>
          </p:cNvPr>
          <p:cNvSpPr txBox="1"/>
          <p:nvPr/>
        </p:nvSpPr>
        <p:spPr>
          <a:xfrm>
            <a:off x="705207" y="1612791"/>
            <a:ext cx="3492367" cy="3323987"/>
          </a:xfrm>
          <a:prstGeom prst="rect">
            <a:avLst/>
          </a:prstGeom>
          <a:noFill/>
          <a:effectLst>
            <a:softEdge rad="431800"/>
          </a:effectLst>
          <a:scene3d>
            <a:camera prst="orthographicFront"/>
            <a:lightRig rig="threePt" dir="t"/>
          </a:scene3d>
          <a:sp3d extrusionH="76200">
            <a:extrusionClr>
              <a:srgbClr val="FF0000"/>
            </a:extrusion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  <a:sp3d>
              <a:bevelT w="0" h="6350"/>
            </a:sp3d>
          </a:bodyPr>
          <a:lstStyle/>
          <a:p>
            <a:endParaRPr lang="en-US" dirty="0"/>
          </a:p>
          <a:p>
            <a:r>
              <a:rPr lang="en-US" sz="2800" b="1" dirty="0"/>
              <a:t>If 'yes' they are ready for Early Education!</a:t>
            </a:r>
          </a:p>
          <a:p>
            <a:r>
              <a:rPr lang="en-US" dirty="0"/>
              <a:t>Ysgol Maes-y-Mynydd would love to meet new parents and children who are ready to choose their Early Education nursery place. </a:t>
            </a:r>
          </a:p>
          <a:p>
            <a:endParaRPr lang="en-US" dirty="0"/>
          </a:p>
        </p:txBody>
      </p:sp>
      <p:pic>
        <p:nvPicPr>
          <p:cNvPr id="10" name="Picture 9" descr="A triangle with a puzzle in the middle&#10;&#10;Description automatically generated">
            <a:extLst>
              <a:ext uri="{FF2B5EF4-FFF2-40B4-BE49-F238E27FC236}">
                <a16:creationId xmlns:a16="http://schemas.microsoft.com/office/drawing/2014/main" id="{4EB5BDA9-6FB3-5121-9FF4-A2261EF238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462" y="4936778"/>
            <a:ext cx="2002971" cy="168691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BA83022-54D1-159C-7E3C-2BD136B6D6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2960" y="4550228"/>
            <a:ext cx="2215577" cy="221557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07FA93-02DE-4E49-BB0F-1DDED6DB9D32}"/>
              </a:ext>
            </a:extLst>
          </p:cNvPr>
          <p:cNvSpPr txBox="1"/>
          <p:nvPr/>
        </p:nvSpPr>
        <p:spPr>
          <a:xfrm>
            <a:off x="9982200" y="3570514"/>
            <a:ext cx="19158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Scan below for our latest Estyn report.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3A651D-DAEA-9F26-1A84-D85575AB889A}"/>
              </a:ext>
            </a:extLst>
          </p:cNvPr>
          <p:cNvSpPr txBox="1"/>
          <p:nvPr/>
        </p:nvSpPr>
        <p:spPr>
          <a:xfrm>
            <a:off x="10069286" y="413657"/>
            <a:ext cx="1828800" cy="1477328"/>
          </a:xfrm>
          <a:prstGeom prst="rect">
            <a:avLst/>
          </a:prstGeom>
          <a:noFill/>
          <a:effectLst>
            <a:softEdge rad="266700"/>
          </a:effectLst>
        </p:spPr>
        <p:txBody>
          <a:bodyPr wrap="square" rtlCol="0">
            <a:spAutoFit/>
          </a:bodyPr>
          <a:lstStyle/>
          <a:p>
            <a:r>
              <a:rPr lang="en-GB" dirty="0"/>
              <a:t>Full-time wraparound care available through our All Stars provider.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EC7BE3-CD0C-C654-23D6-8F12AA4048EE}"/>
              </a:ext>
            </a:extLst>
          </p:cNvPr>
          <p:cNvSpPr txBox="1"/>
          <p:nvPr/>
        </p:nvSpPr>
        <p:spPr>
          <a:xfrm>
            <a:off x="326570" y="250371"/>
            <a:ext cx="4800601" cy="1138773"/>
          </a:xfrm>
          <a:prstGeom prst="rect">
            <a:avLst/>
          </a:prstGeom>
          <a:solidFill>
            <a:schemeClr val="accent1"/>
          </a:solidFill>
          <a:ln w="825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Is your child 3 before 31</a:t>
            </a:r>
            <a:r>
              <a:rPr lang="en-GB" sz="3200" baseline="30000" dirty="0"/>
              <a:t>st</a:t>
            </a:r>
            <a:r>
              <a:rPr lang="en-GB" sz="3200" dirty="0"/>
              <a:t> December 2025</a:t>
            </a:r>
            <a:r>
              <a:rPr lang="en-GB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93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Trebuchet MS</vt:lpstr>
      <vt:lpstr>Wingdings 3</vt:lpstr>
      <vt:lpstr>Facet</vt:lpstr>
      <vt:lpstr>Open afternoon invite!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Michaela Pritchard</cp:lastModifiedBy>
  <cp:revision>178</cp:revision>
  <dcterms:created xsi:type="dcterms:W3CDTF">2024-01-23T13:21:22Z</dcterms:created>
  <dcterms:modified xsi:type="dcterms:W3CDTF">2025-10-05T15:49:46Z</dcterms:modified>
</cp:coreProperties>
</file>